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1" r:id="rId2"/>
  </p:sldMasterIdLst>
  <p:notesMasterIdLst>
    <p:notesMasterId r:id="rId9"/>
  </p:notesMasterIdLst>
  <p:handoutMasterIdLst>
    <p:handoutMasterId r:id="rId10"/>
  </p:handoutMasterIdLst>
  <p:sldIdLst>
    <p:sldId id="268" r:id="rId3"/>
    <p:sldId id="269" r:id="rId4"/>
    <p:sldId id="270" r:id="rId5"/>
    <p:sldId id="271" r:id="rId6"/>
    <p:sldId id="272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4FB8F-ED15-48AB-97BD-17129D4E699D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B3739-9081-478F-812E-AE7CE1406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D437-CD83-4825-AD0D-5E7B341BC79B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CF8BB-EBC7-4B8F-9632-A5A136FBB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5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8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9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5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0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2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7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7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31790" y="5691673"/>
            <a:ext cx="280731" cy="778847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IRONBANK		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188" y="-148306"/>
            <a:ext cx="9372600" cy="1295400"/>
          </a:xfrm>
        </p:spPr>
        <p:txBody>
          <a:bodyPr/>
          <a:lstStyle/>
          <a:p>
            <a:r>
              <a:rPr lang="en-AU" dirty="0"/>
              <a:t>fixtures and furniture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731" y="1302603"/>
            <a:ext cx="3759306" cy="2506204"/>
          </a:xfrm>
          <a:prstGeom prst="rect">
            <a:avLst/>
          </a:prstGeom>
        </p:spPr>
      </p:pic>
      <p:pic>
        <p:nvPicPr>
          <p:cNvPr id="1028" name="Picture 4" descr="https://scontent-syd1-1.xx.fbcdn.net/hphotos-xpf1/v/t34.0-12/12803990_10153662464678509_1730160274_n.jpg?oh=8f6cbc218faec78da9460d985e0405ce&amp;oe=56DD885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731" y="3964316"/>
            <a:ext cx="3759306" cy="250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63188" y="2270499"/>
            <a:ext cx="548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dirty="0" smtClean="0"/>
              <a:t>Repetitive use of material, pattern and shape in the bike stand and public seat. </a:t>
            </a:r>
          </a:p>
          <a:p>
            <a:pPr marL="285750" indent="-285750">
              <a:buFontTx/>
              <a:buChar char="-"/>
            </a:pPr>
            <a:endParaRPr lang="en-AU" dirty="0" smtClean="0"/>
          </a:p>
          <a:p>
            <a:pPr marL="285750" indent="-285750">
              <a:buFontTx/>
              <a:buChar char="-"/>
            </a:pPr>
            <a:r>
              <a:rPr lang="en-AU" dirty="0" smtClean="0"/>
              <a:t>Choice of material surrounding the bike stand breaks up the modern and contemporary feel.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 smtClean="0"/>
              <a:t>The </a:t>
            </a:r>
            <a:r>
              <a:rPr lang="en-AU" dirty="0"/>
              <a:t>seat </a:t>
            </a:r>
            <a:r>
              <a:rPr lang="en-AU" dirty="0" smtClean="0"/>
              <a:t>displays a combination of material, </a:t>
            </a:r>
            <a:r>
              <a:rPr lang="en-AU" dirty="0"/>
              <a:t>proportion and negative </a:t>
            </a:r>
            <a:r>
              <a:rPr lang="en-AU" dirty="0" smtClean="0"/>
              <a:t>spaces, all of which form it’s whole. 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endParaRPr lang="en-AU" dirty="0" smtClean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 smtClean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33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scale and materials used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434" y="1780904"/>
            <a:ext cx="2878184" cy="19187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435" y="4090852"/>
            <a:ext cx="2878184" cy="1918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73" y="2403566"/>
            <a:ext cx="2704556" cy="3606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48149" y="1920240"/>
            <a:ext cx="49900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COR-TEN Steel </a:t>
            </a:r>
          </a:p>
          <a:p>
            <a:pPr marL="285750" indent="-285750">
              <a:buFontTx/>
              <a:buChar char="-"/>
            </a:pPr>
            <a:r>
              <a:rPr lang="en-AU" dirty="0" smtClean="0"/>
              <a:t>Ideal for the cladding as it exaggerates the fragmentation of the building into each separate office.</a:t>
            </a:r>
          </a:p>
          <a:p>
            <a:pPr marL="285750" indent="-285750">
              <a:buFontTx/>
              <a:buChar char="-"/>
            </a:pPr>
            <a:r>
              <a:rPr lang="en-AU" dirty="0" smtClean="0"/>
              <a:t>Eliminates </a:t>
            </a:r>
            <a:r>
              <a:rPr lang="en-AU" dirty="0"/>
              <a:t>the need for painting and  maintenance.</a:t>
            </a:r>
          </a:p>
          <a:p>
            <a:pPr marL="285750" indent="-285750">
              <a:buFontTx/>
              <a:buChar char="-"/>
            </a:pPr>
            <a:endParaRPr lang="en-AU" dirty="0" smtClean="0"/>
          </a:p>
          <a:p>
            <a:r>
              <a:rPr lang="en-AU" dirty="0" smtClean="0"/>
              <a:t>Rough Textured Concrete</a:t>
            </a:r>
          </a:p>
          <a:p>
            <a:pPr marL="285750" indent="-285750">
              <a:buFontTx/>
              <a:buChar char="-"/>
            </a:pPr>
            <a:r>
              <a:rPr lang="en-AU" dirty="0" smtClean="0"/>
              <a:t>Breaks up the solid mass that a smooth wall implies. </a:t>
            </a:r>
          </a:p>
          <a:p>
            <a:endParaRPr lang="en-AU" dirty="0"/>
          </a:p>
          <a:p>
            <a:r>
              <a:rPr lang="en-AU" dirty="0" smtClean="0"/>
              <a:t>Stainless Steel</a:t>
            </a:r>
          </a:p>
          <a:p>
            <a:r>
              <a:rPr lang="en-AU" dirty="0" smtClean="0"/>
              <a:t>- Compliments the glass with it’s reflective finish. </a:t>
            </a:r>
          </a:p>
          <a:p>
            <a:pPr marL="285750" indent="-285750">
              <a:buFontTx/>
              <a:buChar char="-"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93695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394" y="92158"/>
            <a:ext cx="9372600" cy="1295400"/>
          </a:xfrm>
        </p:spPr>
        <p:txBody>
          <a:bodyPr/>
          <a:lstStyle/>
          <a:p>
            <a:r>
              <a:rPr lang="en-AU" dirty="0"/>
              <a:t>good design decisions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936" y="2236101"/>
            <a:ext cx="2368733" cy="15791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936" y="4245788"/>
            <a:ext cx="2368733" cy="15791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9" y="2131801"/>
            <a:ext cx="2534725" cy="33796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83726" y="1881051"/>
            <a:ext cx="50814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dirty="0" smtClean="0"/>
              <a:t>Repetition when using a number of materials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/>
              <a:t>T</a:t>
            </a:r>
            <a:r>
              <a:rPr lang="en-AU" dirty="0" smtClean="0"/>
              <a:t>he way the building with the natural contour of the land.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 smtClean="0"/>
              <a:t>The breaking </a:t>
            </a:r>
            <a:r>
              <a:rPr lang="en-AU" dirty="0"/>
              <a:t>up </a:t>
            </a:r>
            <a:r>
              <a:rPr lang="en-AU" dirty="0" smtClean="0"/>
              <a:t>of a solid </a:t>
            </a:r>
            <a:r>
              <a:rPr lang="en-AU" dirty="0"/>
              <a:t>office block by using separate </a:t>
            </a:r>
            <a:r>
              <a:rPr lang="en-AU" dirty="0" smtClean="0"/>
              <a:t>containers which looked like they have been ‘stacked’ </a:t>
            </a:r>
            <a:r>
              <a:rPr lang="en-AU" dirty="0"/>
              <a:t>atop of each other. </a:t>
            </a:r>
            <a:endParaRPr lang="en-AU" dirty="0" smtClean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 smtClean="0"/>
              <a:t>The detail of the patterning and repetition of the block lettering keep the building in keeping with the street.</a:t>
            </a:r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98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bad design decisions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335" y="786326"/>
            <a:ext cx="3802471" cy="2847892"/>
          </a:xfrm>
        </p:spPr>
      </p:pic>
      <p:pic>
        <p:nvPicPr>
          <p:cNvPr id="3078" name="Picture 6" descr="https://fbcdn-sphotos-c-a.akamaihd.net/hphotos-ak-xtf1/v/t34.0-12/12788145_10153662860958509_389484979_n.jpg?oh=a550a0a786ff20742c68293f28a6481d&amp;oe=56DE99AE&amp;__gda__=1457374474_e5b77ee0b9fdb6422742af1f2758a8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335" y="3926779"/>
            <a:ext cx="3802471" cy="253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81200" y="2486297"/>
            <a:ext cx="56213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dirty="0" smtClean="0"/>
              <a:t>Aesthetics over functionality?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 smtClean="0"/>
              <a:t>The separation of offices makes the workspace too fragmented for larger companies. 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4266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interesting features</a:t>
            </a:r>
            <a:endParaRPr lang="en-AU" dirty="0"/>
          </a:p>
        </p:txBody>
      </p:sp>
      <p:pic>
        <p:nvPicPr>
          <p:cNvPr id="2050" name="Picture 2" descr="https://scontent-syd1-1.xx.fbcdn.net/hphotos-xlf1/v/t34.0-12/12833242_10153662867333509_253612473_n.jpg?oh=52cd4b9012a3b51ced03af42f774999b&amp;oe=56DE9A1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65" y="2626678"/>
            <a:ext cx="2358692" cy="353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34" y="4846320"/>
            <a:ext cx="3057837" cy="1720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34" y="844529"/>
            <a:ext cx="2063701" cy="366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0" y="1854926"/>
            <a:ext cx="5120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Coloured Glass Shift</a:t>
            </a:r>
          </a:p>
          <a:p>
            <a:pPr marL="285750" indent="-285750">
              <a:buFontTx/>
              <a:buChar char="-"/>
            </a:pPr>
            <a:r>
              <a:rPr lang="en-AU" dirty="0" smtClean="0"/>
              <a:t>Draws focus due to the contrast in material of the rest of the building.</a:t>
            </a:r>
          </a:p>
          <a:p>
            <a:pPr marL="285750" indent="-285750">
              <a:buFontTx/>
              <a:buChar char="-"/>
            </a:pPr>
            <a:endParaRPr lang="en-AU" dirty="0" smtClean="0"/>
          </a:p>
          <a:p>
            <a:pPr marL="285750" indent="-285750">
              <a:buFontTx/>
              <a:buChar char="-"/>
            </a:pPr>
            <a:r>
              <a:rPr lang="en-AU" dirty="0" smtClean="0"/>
              <a:t>Creates a sense of openness through being able to lookout through the glass.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r>
              <a:rPr lang="en-AU" dirty="0" smtClean="0"/>
              <a:t>Rooftop Sculpture </a:t>
            </a:r>
          </a:p>
          <a:p>
            <a:endParaRPr lang="en-AU" dirty="0" smtClean="0"/>
          </a:p>
          <a:p>
            <a:pPr marL="285750" indent="-285750">
              <a:buFontTx/>
              <a:buChar char="-"/>
            </a:pPr>
            <a:r>
              <a:rPr lang="en-AU" dirty="0" smtClean="0"/>
              <a:t>The elevation of this steel piece makes it seem light in contrary to the reality of it’s heavy mass.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 smtClean="0"/>
              <a:t>Organic curving and cloud like outline of the individual planes creates a sense of floating.</a:t>
            </a:r>
          </a:p>
          <a:p>
            <a:pPr marL="285750" indent="-285750">
              <a:buFontTx/>
              <a:buChar char="-"/>
            </a:pPr>
            <a:endParaRPr lang="en-AU" dirty="0" smtClean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801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C8163254-4ECE-496B-B5E0-09267DE2444F}" vid="{3F14573B-0EFA-498F-AA32-9445886A515A}"/>
    </a:ext>
  </a:extLst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1EF0E57-12D2-4B54-A790-AA6D167593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273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Theme1</vt:lpstr>
      <vt:lpstr>IRONBANK   </vt:lpstr>
      <vt:lpstr>fixtures and furniture</vt:lpstr>
      <vt:lpstr>scale and materials used</vt:lpstr>
      <vt:lpstr>good design decisions</vt:lpstr>
      <vt:lpstr>bad design decisions</vt:lpstr>
      <vt:lpstr>interesting features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2016-03-06T03:11:01Z</dcterms:created>
  <dcterms:modified xsi:type="dcterms:W3CDTF">2016-03-06T09:00:27Z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TC030310279991</vt:lpwstr>
  </property>
</Properties>
</file>